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"/>
  </p:notesMasterIdLst>
  <p:sldIdLst>
    <p:sldId id="256" r:id="rId2"/>
    <p:sldId id="284" r:id="rId3"/>
    <p:sldId id="285" r:id="rId4"/>
    <p:sldId id="286" r:id="rId5"/>
    <p:sldId id="282" r:id="rId6"/>
    <p:sldId id="283" r:id="rId7"/>
    <p:sldId id="287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93"/>
    <p:restoredTop sz="89320" autoAdjust="0"/>
  </p:normalViewPr>
  <p:slideViewPr>
    <p:cSldViewPr>
      <p:cViewPr varScale="1">
        <p:scale>
          <a:sx n="112" d="100"/>
          <a:sy n="112" d="100"/>
        </p:scale>
        <p:origin x="208" y="224"/>
      </p:cViewPr>
      <p:guideLst>
        <p:guide orient="horz" pos="2160"/>
        <p:guide pos="3840"/>
        <p:guide orient="horz" pos="6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9CD5-D962-4CE6-B084-B7B9F527C809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2DFA-04F6-4713-86A1-47E953577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B2DFA-04F6-4713-86A1-47E953577B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9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14924" y="1567537"/>
            <a:ext cx="11085097" cy="2387600"/>
          </a:xfrm>
        </p:spPr>
        <p:txBody>
          <a:bodyPr anchor="t"/>
          <a:lstStyle>
            <a:lvl1pPr algn="l">
              <a:defRPr sz="54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958" y="2610852"/>
            <a:ext cx="9144000" cy="131144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5" y="2852381"/>
            <a:ext cx="3159457" cy="315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5" y="2862839"/>
            <a:ext cx="3165745" cy="3165745"/>
          </a:xfrm>
          <a:prstGeom prst="rect">
            <a:avLst/>
          </a:prstGeom>
        </p:spPr>
      </p:pic>
      <p:pic>
        <p:nvPicPr>
          <p:cNvPr id="8" name="Picture 7" descr="CHildrens hand-01"/>
          <p:cNvPicPr>
            <a:picLocks noGrp="1" noChangeAspect="1"/>
          </p:cNvPicPr>
          <p:nvPr isPhoto="1" userDrawn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20952" r="11709" b="20507"/>
          <a:stretch/>
        </p:blipFill>
        <p:spPr>
          <a:xfrm>
            <a:off x="8077200" y="2808766"/>
            <a:ext cx="3308624" cy="328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52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79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421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878418" y="1962151"/>
            <a:ext cx="10435167" cy="41560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121920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12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sz="4000"/>
            </a:lvl1pPr>
            <a:lvl2pPr marL="914400" indent="-457200">
              <a:defRPr sz="3600"/>
            </a:lvl2pPr>
            <a:lvl3pPr marL="1371600" indent="-457200">
              <a:defRPr sz="32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61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sz="4000"/>
            </a:lvl1pPr>
            <a:lvl2pPr marL="914400" indent="-457200">
              <a:defRPr sz="3600"/>
            </a:lvl2pPr>
            <a:lvl3pPr marL="1371600" indent="-457200">
              <a:defRPr sz="32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0"/>
            <a:ext cx="3124200" cy="6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42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6" y="365125"/>
            <a:ext cx="1218882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33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772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86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36" y="2438400"/>
            <a:ext cx="6016764" cy="16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25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90800"/>
            <a:ext cx="767670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ildrens hand-01"/>
          <p:cNvPicPr>
            <a:picLocks noGrp="1" noChangeAspect="1"/>
          </p:cNvPicPr>
          <p:nvPr isPhoto="1" userDrawn="1"/>
        </p:nvPicPr>
        <p:blipFill rotWithShape="1">
          <a:blip r:embed="rId1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20952" r="20482" b="33093"/>
          <a:stretch/>
        </p:blipFill>
        <p:spPr>
          <a:xfrm>
            <a:off x="9982200" y="4910469"/>
            <a:ext cx="2209800" cy="19475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9601200" y="4648200"/>
            <a:ext cx="2590800" cy="22098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286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885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21" r:id="rId9"/>
    <p:sldLayoutId id="2147483718" r:id="rId10"/>
    <p:sldLayoutId id="2147483719" r:id="rId11"/>
    <p:sldLayoutId id="214748372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4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3E96F2C-B747-F649-9856-3990ACB06F1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81200" y="1793875"/>
            <a:ext cx="8229600" cy="14224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t">
            <a:noAutofit/>
          </a:bodyPr>
          <a:lstStyle/>
          <a:p>
            <a:pPr eaLnBrk="1" hangingPunct="1">
              <a:defRPr/>
            </a:pPr>
            <a:r>
              <a:rPr lang="en-US" sz="3600" b="1" dirty="0"/>
              <a:t>Stata: Introduction and Basics</a:t>
            </a:r>
            <a:r>
              <a:rPr lang="en-US" dirty="0"/>
              <a:t>	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33FB2DC-D9E1-404E-B9A6-2D86CC0ED6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429000"/>
            <a:ext cx="7696200" cy="2209800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pPr marL="342900" indent="-342900">
              <a:defRPr/>
            </a:pPr>
            <a:r>
              <a:rPr lang="en-US" dirty="0"/>
              <a:t>John McDonnell</a:t>
            </a:r>
          </a:p>
          <a:p>
            <a:pPr marL="342900" indent="-342900">
              <a:defRPr/>
            </a:pPr>
            <a:r>
              <a:rPr lang="en-US" dirty="0"/>
              <a:t>Sarah Worley</a:t>
            </a:r>
          </a:p>
          <a:p>
            <a:pPr marL="342900" indent="-342900">
              <a:defRPr/>
            </a:pPr>
            <a:r>
              <a:rPr lang="en-US" dirty="0"/>
              <a:t>Wei Liu</a:t>
            </a:r>
            <a:endParaRPr lang="en-US" sz="2400" dirty="0"/>
          </a:p>
        </p:txBody>
      </p:sp>
      <p:pic>
        <p:nvPicPr>
          <p:cNvPr id="4100" name="Picture 8">
            <a:extLst>
              <a:ext uri="{FF2B5EF4-FFF2-40B4-BE49-F238E27FC236}">
                <a16:creationId xmlns:a16="http://schemas.microsoft.com/office/drawing/2014/main" id="{1B5EBAFA-EFAA-1A4B-BF3B-2396DD12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48640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4285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1F13-B848-CB34-FA3D-8278D56E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90AC5A-D9B4-FA81-3892-A2A75B5D6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34" y="1825625"/>
            <a:ext cx="79375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D403-D4CD-30FC-D1E8-848A803C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5184-EF5F-3125-953D-EBC7E489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Good for reproducibility</a:t>
            </a:r>
          </a:p>
          <a:p>
            <a:r>
              <a:rPr lang="en-US" dirty="0"/>
              <a:t>Integrates well with other platforms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3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5B85-0469-F1F1-566D-E5A10F9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C5732-FA37-0A80-28DD-E2634C6A5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5980787"/>
            <a:ext cx="3797300" cy="82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F234B-A9AE-E538-6D32-1AEA284A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03052"/>
            <a:ext cx="9013824" cy="5264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AB94-5FF7-5A53-8A33-334BBFE6546C}"/>
              </a:ext>
            </a:extLst>
          </p:cNvPr>
          <p:cNvSpPr txBox="1"/>
          <p:nvPr/>
        </p:nvSpPr>
        <p:spPr>
          <a:xfrm>
            <a:off x="263775" y="5833842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36285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E7D-7969-40A4-4793-CDE1255E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CD86-68AE-C172-3DAE-0F753748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/JACKMCDONNELL/Stata-fellows</a:t>
            </a:r>
          </a:p>
        </p:txBody>
      </p:sp>
    </p:spTree>
    <p:extLst>
      <p:ext uri="{BB962C8B-B14F-4D97-AF65-F5344CB8AC3E}">
        <p14:creationId xmlns:p14="http://schemas.microsoft.com/office/powerpoint/2010/main" val="181394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11A1-0546-01FC-70B4-9FE6FE98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E02F3-8A64-3E03-8699-5119E4AE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60" y="457200"/>
            <a:ext cx="10183439" cy="63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9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504C-A7D7-E81A-C85F-7F6E1EF5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for some live training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FD37-068D-C4D6-7A32-5B6322F2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8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70857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77BC"/>
      </a:accent1>
      <a:accent2>
        <a:srgbClr val="7AD0E7"/>
      </a:accent2>
      <a:accent3>
        <a:srgbClr val="F79647"/>
      </a:accent3>
      <a:accent4>
        <a:srgbClr val="F8C946"/>
      </a:accent4>
      <a:accent5>
        <a:srgbClr val="DBDBDB"/>
      </a:accent5>
      <a:accent6>
        <a:srgbClr val="1EC85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54</Words>
  <Application>Microsoft Macintosh PowerPoint</Application>
  <PresentationFormat>Widescreen</PresentationFormat>
  <Paragraphs>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2_Office Theme</vt:lpstr>
      <vt:lpstr>Stata: Introduction and Basics </vt:lpstr>
      <vt:lpstr>What is Stata?</vt:lpstr>
      <vt:lpstr>Why Stata?</vt:lpstr>
      <vt:lpstr>PowerPoint Presentation</vt:lpstr>
      <vt:lpstr>Course Materials</vt:lpstr>
      <vt:lpstr>PowerPoint Presentation</vt:lpstr>
      <vt:lpstr>Now, for some live training . . . </vt:lpstr>
      <vt:lpstr>PowerPoint Presentation</vt:lpstr>
    </vt:vector>
  </TitlesOfParts>
  <Company>Cleveland Clinic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Graph</dc:title>
  <dc:creator>Zwischenberger, Andrea</dc:creator>
  <cp:lastModifiedBy>John McDonnell</cp:lastModifiedBy>
  <cp:revision>160</cp:revision>
  <dcterms:created xsi:type="dcterms:W3CDTF">2014-11-21T19:31:52Z</dcterms:created>
  <dcterms:modified xsi:type="dcterms:W3CDTF">2023-07-10T18:32:14Z</dcterms:modified>
</cp:coreProperties>
</file>